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4" r:id="rId2"/>
    <p:sldId id="257" r:id="rId3"/>
    <p:sldId id="258" r:id="rId4"/>
    <p:sldId id="265" r:id="rId5"/>
    <p:sldId id="266" r:id="rId6"/>
    <p:sldId id="267" r:id="rId7"/>
    <p:sldId id="259" r:id="rId8"/>
    <p:sldId id="260" r:id="rId9"/>
    <p:sldId id="261" r:id="rId10"/>
    <p:sldId id="268" r:id="rId11"/>
    <p:sldId id="263" r:id="rId12"/>
  </p:sldIdLst>
  <p:sldSz cx="12192000" cy="6858000"/>
  <p:notesSz cx="6858000" cy="9144000"/>
  <p:embeddedFontLst>
    <p:embeddedFont>
      <p:font typeface="Merriweather Sans" pitchFamily="2" charset="0"/>
      <p:regular r:id="rId13"/>
      <p:bold r:id="rId14"/>
      <p:italic r:id="rId15"/>
      <p:boldItalic r:id="rId16"/>
    </p:embeddedFont>
    <p:embeddedFont>
      <p:font typeface="Oswald SemiBold" panose="00000700000000000000" pitchFamily="2" charset="0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0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87BFFF-CCA5-7136-F20E-3B5100236916}" v="24" dt="2026-09-21T20:16:10.0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C4226-BA04-0C76-7909-BF77051E5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C24A2C-BFB4-C42E-7D42-CA9FA1C6F5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ECA35C-2A06-506C-A219-F68A33C0A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4C9C2C-E1D2-19A6-7BD7-25533B435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E10FC-4C2C-58C4-EF40-0E0F43588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73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E74BF-6917-12B5-677A-BE832EE36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F117F-F324-E518-C76B-78B8DD045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53247-DD26-BB5B-8A6D-C50FE1F99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449C4-761F-D664-8DE0-FE2D0162D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86B21-1E81-CED6-D400-81207C80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8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36C5B-E15F-F89E-E36C-4D24B8E9E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4E886-9E5E-98F5-57E6-46E3FBC001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CCF26-7237-54BC-ED5C-0F5C58341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0B403-B8E0-2C98-A226-B28162A7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1491D-AEC1-8B60-E204-5A08BE7DC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756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F0F7-DF55-8FD7-921A-EC857E47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727D8-770C-564A-0005-9F2F4C32C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B8719F-C03D-05E6-57C4-46A981CAA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CD10FF-81D3-577E-BB7A-8BAA87063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96E8E-955B-52F7-F1CF-DF22B47A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DE195-8888-AD15-1BCF-9022920D7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1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DE42-7E09-3608-7568-30B3416E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24D99-7461-160E-6E25-23468DBCB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2FD25-2D9D-FF76-3EF5-78ADF8D026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E323DC-0E4A-EEE8-CDDC-E80106EA9B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588F5C-03C3-6E89-D4AA-4B203E6CB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A09277-0955-4ADA-3C12-9002BBD6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F94821-0153-78A8-817B-0089EF25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50220C-219D-724C-FB41-6A9950075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38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623D7-4E12-0CE2-594B-B6935EEC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C1DB60-F584-4DD2-58E5-E392E9DC1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52704-185E-8CC0-07FE-A4B78FE53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54E46C-3649-4298-4F60-1C7EB9384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40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68D474-6C88-8D63-E4FF-5A943FE8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3F463C-A1B9-157B-803F-CCE6F113F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B8F3FD-1618-A544-B9DA-396F9B770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3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B76EC-27BC-8EA6-FAE5-44072049C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C7FEE-4575-38AC-44A6-B56B57960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AEE41-F7A5-2EA4-1556-6E583B4BB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2FD7CB-684C-A49C-817D-EA94519A1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B1086D-F0F1-61CC-9C6C-01A5A5FEF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2B849-7CF6-C168-CFFB-F1E19E102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3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13D0F-2DBF-AA8F-D85F-0DF68EF6B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379761-7AFC-212E-97BF-DA428795E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7258C-CA6E-FAA4-F043-A13510C9B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1F1695-0434-6852-4B74-382D8E3BD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D6104-C141-221E-1CE1-39B47924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46081-C241-7D5C-E646-8BA9AED1C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89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AB43-4058-2564-9D58-B4704E919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E40399-133B-33B6-F5EF-A9E4D0834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AE06D-9056-8151-69DE-228925D0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6DEA5-BCD3-62CF-61AD-1EF6793A8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62849-4E2A-6AEA-BA33-0528E05F7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9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7F5269-344D-CE55-C462-B871E0662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863CFF-2E7D-1807-CB42-3235C173C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54C23-0FAA-DEF8-E0AE-7ABDB802F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70938-781A-273C-BDF5-B362E84AD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96D37-590F-3A9C-53CE-54B8F9431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81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36BE2A-358C-0DED-9D64-5AA920AE3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18A19-C685-3D3C-ABA7-355F80A53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CF06F-C3B7-D72E-2CD0-D53DB67094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D23BE-56C6-FC4F-B43D-1692CC02C7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2154C-74C0-D3FF-F02C-82D60C5847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C5477-504C-7ED9-6079-A5CB170BA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DCFDEF-0E89-5E4C-B748-FEDBDD70B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1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2EF3DB-A424-0829-C4C8-DA595A0A2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BED239-8577-728D-15ED-2A3F624A45E2}"/>
              </a:ext>
            </a:extLst>
          </p:cNvPr>
          <p:cNvSpPr txBox="1"/>
          <p:nvPr/>
        </p:nvSpPr>
        <p:spPr>
          <a:xfrm>
            <a:off x="644798" y="570386"/>
            <a:ext cx="771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>
                <a:solidFill>
                  <a:schemeClr val="bg1"/>
                </a:solidFill>
                <a:latin typeface="Oswald SemiBold" pitchFamily="2" charset="77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311CE3-1BCA-2988-84C3-2A28447374F0}"/>
              </a:ext>
            </a:extLst>
          </p:cNvPr>
          <p:cNvSpPr txBox="1"/>
          <p:nvPr/>
        </p:nvSpPr>
        <p:spPr>
          <a:xfrm>
            <a:off x="795840" y="3800881"/>
            <a:ext cx="522335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Name of presenter</a:t>
            </a:r>
          </a:p>
          <a:p>
            <a:r>
              <a:rPr lang="en-US" sz="2800" dirty="0">
                <a:solidFill>
                  <a:schemeClr val="bg1"/>
                </a:solidFill>
                <a:latin typeface="Aptos"/>
              </a:rPr>
              <a:t>Date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7477814-7040-8FDB-59C1-DBABE8C76655}"/>
              </a:ext>
            </a:extLst>
          </p:cNvPr>
          <p:cNvSpPr/>
          <p:nvPr/>
        </p:nvSpPr>
        <p:spPr>
          <a:xfrm>
            <a:off x="7967426" y="2959143"/>
            <a:ext cx="7716033" cy="7716033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868CEA1-15F3-EF9E-7DD7-A2926A9AE6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03206" y="4019418"/>
            <a:ext cx="1164138" cy="1164138"/>
          </a:xfrm>
          <a:prstGeom prst="rect">
            <a:avLst/>
          </a:prstGeom>
        </p:spPr>
      </p:pic>
      <p:pic>
        <p:nvPicPr>
          <p:cNvPr id="3" name="Picture 2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7B9C8EDB-F543-782E-9E84-95757A643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47" y="5183556"/>
            <a:ext cx="4285179" cy="77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588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6466EE-DF18-DE50-0223-DD0508F5D9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46187" y="3821000"/>
            <a:ext cx="699626" cy="699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36ECC2-83F0-FCFC-814B-525282D900B0}"/>
              </a:ext>
            </a:extLst>
          </p:cNvPr>
          <p:cNvSpPr txBox="1"/>
          <p:nvPr/>
        </p:nvSpPr>
        <p:spPr>
          <a:xfrm>
            <a:off x="3491023" y="1306147"/>
            <a:ext cx="520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Oswald SemiBold" pitchFamily="2" charset="77"/>
              </a:rPr>
              <a:t>SECTION 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0E9DF3-1D74-A7F9-5E4D-48FE07C3FE6D}"/>
              </a:ext>
            </a:extLst>
          </p:cNvPr>
          <p:cNvSpPr txBox="1"/>
          <p:nvPr/>
        </p:nvSpPr>
        <p:spPr>
          <a:xfrm>
            <a:off x="4908481" y="2471240"/>
            <a:ext cx="23750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MerriweatherLight" panose="02000000000000000000" pitchFamily="2" charset="77"/>
                <a:cs typeface="MerriweatherLight" panose="02000000000000000000" pitchFamily="2" charset="77"/>
              </a:rPr>
              <a:t>Quick description about section.</a:t>
            </a:r>
          </a:p>
        </p:txBody>
      </p:sp>
    </p:spTree>
    <p:extLst>
      <p:ext uri="{BB962C8B-B14F-4D97-AF65-F5344CB8AC3E}">
        <p14:creationId xmlns:p14="http://schemas.microsoft.com/office/powerpoint/2010/main" val="301227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625BACB-F324-1B84-5361-B94D28D33AFF}"/>
              </a:ext>
            </a:extLst>
          </p:cNvPr>
          <p:cNvSpPr txBox="1"/>
          <p:nvPr/>
        </p:nvSpPr>
        <p:spPr>
          <a:xfrm>
            <a:off x="853146" y="849375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F64AEA-7CEC-F764-E2AE-CD55B6491C14}"/>
              </a:ext>
            </a:extLst>
          </p:cNvPr>
          <p:cNvSpPr txBox="1"/>
          <p:nvPr/>
        </p:nvSpPr>
        <p:spPr>
          <a:xfrm>
            <a:off x="853146" y="1368271"/>
            <a:ext cx="520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Oswald SemiBold" pitchFamily="2" charset="77"/>
              </a:rPr>
              <a:t>HEADER/TITLE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B2024-1271-186F-0659-56F2B138574A}"/>
              </a:ext>
            </a:extLst>
          </p:cNvPr>
          <p:cNvSpPr txBox="1"/>
          <p:nvPr/>
        </p:nvSpPr>
        <p:spPr>
          <a:xfrm>
            <a:off x="853146" y="4821866"/>
            <a:ext cx="366136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ptos"/>
              </a:rPr>
              <a:t>Add a quick description with enough context to understand what’s going on.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9141FB-A896-12C0-4CC9-59E7C2C50511}"/>
              </a:ext>
            </a:extLst>
          </p:cNvPr>
          <p:cNvCxnSpPr>
            <a:cxnSpLocks/>
          </p:cNvCxnSpPr>
          <p:nvPr/>
        </p:nvCxnSpPr>
        <p:spPr>
          <a:xfrm>
            <a:off x="5071553" y="854171"/>
            <a:ext cx="0" cy="4847857"/>
          </a:xfrm>
          <a:prstGeom prst="line">
            <a:avLst/>
          </a:prstGeom>
          <a:ln w="25400">
            <a:solidFill>
              <a:srgbClr val="E400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A group of people playing instruments&#10;&#10;AI-generated content may be incorrect.">
            <a:extLst>
              <a:ext uri="{FF2B5EF4-FFF2-40B4-BE49-F238E27FC236}">
                <a16:creationId xmlns:a16="http://schemas.microsoft.com/office/drawing/2014/main" id="{ACEB488C-3C5F-5066-5EB1-E526810CF2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95" t="-890" r="-26995" b="890"/>
          <a:stretch/>
        </p:blipFill>
        <p:spPr>
          <a:xfrm>
            <a:off x="5651794" y="854171"/>
            <a:ext cx="7276334" cy="484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269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4C75B-0034-1932-7F8C-9FC94C0F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A3BA26-2BB9-4346-D1FD-E600C11AD4AF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A13535-FA83-04C3-7728-C2A73E9EE99F}"/>
              </a:ext>
            </a:extLst>
          </p:cNvPr>
          <p:cNvSpPr txBox="1"/>
          <p:nvPr/>
        </p:nvSpPr>
        <p:spPr>
          <a:xfrm>
            <a:off x="623207" y="650755"/>
            <a:ext cx="520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Oswald SemiBold" pitchFamily="2" charset="77"/>
              </a:rPr>
              <a:t>HEADER/TITLE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FD118-8B36-F580-971E-2FF2A89591BF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F0198B3-E8BA-95F7-4014-6F7197A6A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26700" y="5111750"/>
            <a:ext cx="33274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16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5272F1-FEC8-572B-C0A0-A5507DD24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E66C7A-EE23-6030-F424-5996C960B27C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2A19E2-F2EF-169E-BEAC-02BD23910BD3}"/>
              </a:ext>
            </a:extLst>
          </p:cNvPr>
          <p:cNvSpPr txBox="1"/>
          <p:nvPr/>
        </p:nvSpPr>
        <p:spPr>
          <a:xfrm>
            <a:off x="623207" y="650755"/>
            <a:ext cx="520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Oswald SemiBold" pitchFamily="2" charset="77"/>
              </a:rPr>
              <a:t>HEADER/TITLE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35B12D-C60D-6728-ABE9-A43DB45CC4ED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831B0A6-D4D9-3D6F-F9FD-975550D956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68000" y="5346700"/>
            <a:ext cx="2873375" cy="287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920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FCE2A5-7DF4-B29F-D1FA-28821AD45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01AF21-2C75-34BF-AE9F-8E34D8DE17DA}"/>
              </a:ext>
            </a:extLst>
          </p:cNvPr>
          <p:cNvSpPr txBox="1"/>
          <p:nvPr/>
        </p:nvSpPr>
        <p:spPr>
          <a:xfrm>
            <a:off x="623207" y="1481752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ptos"/>
                <a:cs typeface="MerriweatherLight" panose="02000000000000000000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41CF9C-5A1F-7F35-E6B7-182B4EE8081C}"/>
              </a:ext>
            </a:extLst>
          </p:cNvPr>
          <p:cNvSpPr txBox="1"/>
          <p:nvPr/>
        </p:nvSpPr>
        <p:spPr>
          <a:xfrm>
            <a:off x="623207" y="650755"/>
            <a:ext cx="520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Oswald SemiBold" pitchFamily="2" charset="77"/>
              </a:rPr>
              <a:t>HEADER/TITLE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B817A-376D-757E-632D-9920D1A8E0BB}"/>
              </a:ext>
            </a:extLst>
          </p:cNvPr>
          <p:cNvSpPr txBox="1"/>
          <p:nvPr/>
        </p:nvSpPr>
        <p:spPr>
          <a:xfrm>
            <a:off x="623206" y="2505670"/>
            <a:ext cx="877131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</a:rPr>
              <a:t>Add a quick description with enough context to understand what’s going on.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1CABF6C-2570-04F3-3FB0-C06686BDD9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5600" y="5156200"/>
            <a:ext cx="3228975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28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B18D49-CBF5-7A4A-5E9E-92E334C37FC8}"/>
              </a:ext>
            </a:extLst>
          </p:cNvPr>
          <p:cNvSpPr txBox="1"/>
          <p:nvPr/>
        </p:nvSpPr>
        <p:spPr>
          <a:xfrm>
            <a:off x="886046" y="896557"/>
            <a:ext cx="520995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Oswald SemiBold"/>
              </a:rPr>
              <a:t>SIMPLE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F13BC1-8A34-7466-5597-3DA392F79E3C}"/>
              </a:ext>
            </a:extLst>
          </p:cNvPr>
          <p:cNvSpPr txBox="1"/>
          <p:nvPr/>
        </p:nvSpPr>
        <p:spPr>
          <a:xfrm>
            <a:off x="886046" y="3228945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ptos"/>
                <a:cs typeface="MerriweatherLight" panose="02000000000000000000" pitchFamily="2" charset="77"/>
              </a:rPr>
              <a:t>First Item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BC7AA-AFA0-20FC-F7BE-6F31100CBBA7}"/>
              </a:ext>
            </a:extLst>
          </p:cNvPr>
          <p:cNvSpPr txBox="1"/>
          <p:nvPr/>
        </p:nvSpPr>
        <p:spPr>
          <a:xfrm>
            <a:off x="4443013" y="3228945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ptos"/>
                <a:cs typeface="MerriweatherLight" panose="02000000000000000000" pitchFamily="2" charset="77"/>
              </a:rPr>
              <a:t>Second Item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EBDFA4-B099-30ED-24C1-40087FE50EA7}"/>
              </a:ext>
            </a:extLst>
          </p:cNvPr>
          <p:cNvSpPr txBox="1"/>
          <p:nvPr/>
        </p:nvSpPr>
        <p:spPr>
          <a:xfrm>
            <a:off x="8253013" y="3228945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Aptos"/>
                <a:cs typeface="MerriweatherLight" panose="02000000000000000000" pitchFamily="2" charset="77"/>
              </a:rPr>
              <a:t>Third Item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EE8180-329C-8B35-A321-2C23D8E7BC3E}"/>
              </a:ext>
            </a:extLst>
          </p:cNvPr>
          <p:cNvSpPr txBox="1"/>
          <p:nvPr/>
        </p:nvSpPr>
        <p:spPr>
          <a:xfrm>
            <a:off x="886046" y="4562564"/>
            <a:ext cx="2771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</a:rPr>
              <a:t>Add a quick description with enough context to understand what’s going on.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528CA8-CB4B-A759-CE76-596C226FEA67}"/>
              </a:ext>
            </a:extLst>
          </p:cNvPr>
          <p:cNvSpPr txBox="1"/>
          <p:nvPr/>
        </p:nvSpPr>
        <p:spPr>
          <a:xfrm>
            <a:off x="4443013" y="4562564"/>
            <a:ext cx="2771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</a:rPr>
              <a:t>Add a quick description with enough context to understand what’s going on.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3A6A89-5135-3BEB-9EDF-C2B6BB41DC3D}"/>
              </a:ext>
            </a:extLst>
          </p:cNvPr>
          <p:cNvSpPr txBox="1"/>
          <p:nvPr/>
        </p:nvSpPr>
        <p:spPr>
          <a:xfrm>
            <a:off x="8253013" y="4562564"/>
            <a:ext cx="2771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ptos"/>
              </a:rPr>
              <a:t>Add a quick description with enough context to understand what’s going on. </a:t>
            </a:r>
          </a:p>
        </p:txBody>
      </p:sp>
    </p:spTree>
    <p:extLst>
      <p:ext uri="{BB962C8B-B14F-4D97-AF65-F5344CB8AC3E}">
        <p14:creationId xmlns:p14="http://schemas.microsoft.com/office/powerpoint/2010/main" val="1446261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alking on a sidewalk&#10;&#10;AI-generated content may be incorrect.">
            <a:extLst>
              <a:ext uri="{FF2B5EF4-FFF2-40B4-BE49-F238E27FC236}">
                <a16:creationId xmlns:a16="http://schemas.microsoft.com/office/drawing/2014/main" id="{498F4E73-8807-D348-8692-ABF6012332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74" b="6034"/>
          <a:stretch/>
        </p:blipFill>
        <p:spPr>
          <a:xfrm>
            <a:off x="0" y="-541868"/>
            <a:ext cx="12192000" cy="64284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88CF06-6F4C-0E96-D6FB-AA7945834495}"/>
              </a:ext>
            </a:extLst>
          </p:cNvPr>
          <p:cNvSpPr txBox="1"/>
          <p:nvPr/>
        </p:nvSpPr>
        <p:spPr>
          <a:xfrm>
            <a:off x="4908481" y="6154057"/>
            <a:ext cx="237503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Aptos"/>
                <a:cs typeface="MerriweatherLight" panose="02000000000000000000" pitchFamily="2" charset="77"/>
              </a:rPr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45042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BBF59FA-EA27-DC0E-986A-17636F13D66D}"/>
              </a:ext>
            </a:extLst>
          </p:cNvPr>
          <p:cNvSpPr txBox="1"/>
          <p:nvPr/>
        </p:nvSpPr>
        <p:spPr>
          <a:xfrm>
            <a:off x="2641600" y="2034551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MerriweatherLight" panose="02000000000000000000" pitchFamily="2" charset="77"/>
                <a:cs typeface="MerriweatherLight" panose="02000000000000000000" pitchFamily="2" charset="77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466B85-5BAB-5201-0AC5-035FC25966C4}"/>
              </a:ext>
            </a:extLst>
          </p:cNvPr>
          <p:cNvSpPr txBox="1"/>
          <p:nvPr/>
        </p:nvSpPr>
        <p:spPr>
          <a:xfrm>
            <a:off x="2660719" y="2505670"/>
            <a:ext cx="331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Merriweather Sans" pitchFamily="2" charset="77"/>
              </a:rPr>
              <a:t>Add a quick description with enough context to understand what’s going on. 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0A416157-53DD-23DD-34C0-5AE3DDB47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2871" y="336681"/>
            <a:ext cx="699626" cy="6996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203927-EAF0-0990-24A3-7AD7E47460B0}"/>
              </a:ext>
            </a:extLst>
          </p:cNvPr>
          <p:cNvSpPr txBox="1"/>
          <p:nvPr/>
        </p:nvSpPr>
        <p:spPr>
          <a:xfrm>
            <a:off x="822684" y="686494"/>
            <a:ext cx="5209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>
                <a:solidFill>
                  <a:schemeClr val="bg1"/>
                </a:solidFill>
                <a:latin typeface="Oswald SemiBold" pitchFamily="2" charset="77"/>
              </a:rPr>
              <a:t>TIMELINE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13D816-0387-C281-2581-51B4DD1E3989}"/>
              </a:ext>
            </a:extLst>
          </p:cNvPr>
          <p:cNvSpPr txBox="1"/>
          <p:nvPr/>
        </p:nvSpPr>
        <p:spPr>
          <a:xfrm>
            <a:off x="7520586" y="2034551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MerriweatherLight" panose="02000000000000000000" pitchFamily="2" charset="77"/>
                <a:cs typeface="MerriweatherLight" panose="02000000000000000000" pitchFamily="2" charset="77"/>
              </a:rPr>
              <a:t>Objective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11585D-82C6-B29E-9DA1-994261EF0FB2}"/>
              </a:ext>
            </a:extLst>
          </p:cNvPr>
          <p:cNvSpPr txBox="1"/>
          <p:nvPr/>
        </p:nvSpPr>
        <p:spPr>
          <a:xfrm>
            <a:off x="7520586" y="2505670"/>
            <a:ext cx="3318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Merriweather Sans" pitchFamily="2" charset="77"/>
              </a:rPr>
              <a:t>Add a quick description with enough context to understand what’s going on.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425CDF-10D5-9AF9-B93F-EBA49B0065AD}"/>
              </a:ext>
            </a:extLst>
          </p:cNvPr>
          <p:cNvSpPr txBox="1"/>
          <p:nvPr/>
        </p:nvSpPr>
        <p:spPr>
          <a:xfrm>
            <a:off x="822684" y="5315444"/>
            <a:ext cx="2861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Merriweather Sans" pitchFamily="2" charset="77"/>
              </a:rPr>
              <a:t>Add a quick description with enough context to understand what’s going on.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5224F0-AE9D-F460-7AB1-284EC0C91982}"/>
              </a:ext>
            </a:extLst>
          </p:cNvPr>
          <p:cNvSpPr txBox="1"/>
          <p:nvPr/>
        </p:nvSpPr>
        <p:spPr>
          <a:xfrm>
            <a:off x="4893734" y="5332377"/>
            <a:ext cx="2861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Merriweather Sans" pitchFamily="2" charset="77"/>
              </a:rPr>
              <a:t>Add a quick description with enough context to understand what’s going on.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29D1DA-2C2B-49B9-8549-44E4209F9345}"/>
              </a:ext>
            </a:extLst>
          </p:cNvPr>
          <p:cNvSpPr txBox="1"/>
          <p:nvPr/>
        </p:nvSpPr>
        <p:spPr>
          <a:xfrm>
            <a:off x="8236157" y="5298047"/>
            <a:ext cx="2861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Merriweather Sans" pitchFamily="2" charset="77"/>
              </a:rPr>
              <a:t>Add a quick description with enough context to understand what’s going on.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D6A1D3C-2FD8-7C69-9203-0DE80EE3BCB9}"/>
              </a:ext>
            </a:extLst>
          </p:cNvPr>
          <p:cNvSpPr txBox="1"/>
          <p:nvPr/>
        </p:nvSpPr>
        <p:spPr>
          <a:xfrm>
            <a:off x="822684" y="4853744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MerriweatherLight" panose="02000000000000000000" pitchFamily="2" charset="77"/>
                <a:cs typeface="MerriweatherLight" panose="02000000000000000000" pitchFamily="2" charset="77"/>
              </a:rPr>
              <a:t>Objective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120CC3-34ED-60B9-6835-BE9657BA52CB}"/>
              </a:ext>
            </a:extLst>
          </p:cNvPr>
          <p:cNvSpPr txBox="1"/>
          <p:nvPr/>
        </p:nvSpPr>
        <p:spPr>
          <a:xfrm>
            <a:off x="4893734" y="4870677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MerriweatherLight" panose="02000000000000000000" pitchFamily="2" charset="77"/>
                <a:cs typeface="MerriweatherLight" panose="02000000000000000000" pitchFamily="2" charset="77"/>
              </a:rPr>
              <a:t>Objective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568ECB-3513-463B-B4C1-363BDE84010D}"/>
              </a:ext>
            </a:extLst>
          </p:cNvPr>
          <p:cNvSpPr txBox="1"/>
          <p:nvPr/>
        </p:nvSpPr>
        <p:spPr>
          <a:xfrm>
            <a:off x="8236157" y="4853744"/>
            <a:ext cx="23750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MerriweatherLight" panose="02000000000000000000" pitchFamily="2" charset="77"/>
                <a:cs typeface="MerriweatherLight" panose="02000000000000000000" pitchFamily="2" charset="77"/>
              </a:rPr>
              <a:t>Objective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EA034CA-CAB8-56BB-B331-0CC29C579C46}"/>
              </a:ext>
            </a:extLst>
          </p:cNvPr>
          <p:cNvCxnSpPr/>
          <p:nvPr/>
        </p:nvCxnSpPr>
        <p:spPr>
          <a:xfrm>
            <a:off x="1071988" y="4030133"/>
            <a:ext cx="10048023" cy="0"/>
          </a:xfrm>
          <a:prstGeom prst="line">
            <a:avLst/>
          </a:prstGeom>
          <a:ln w="25400">
            <a:solidFill>
              <a:srgbClr val="E4002B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D9F4ACF-B20F-E6A1-DE70-EE950602DD96}"/>
              </a:ext>
            </a:extLst>
          </p:cNvPr>
          <p:cNvCxnSpPr>
            <a:cxnSpLocks/>
          </p:cNvCxnSpPr>
          <p:nvPr/>
        </p:nvCxnSpPr>
        <p:spPr>
          <a:xfrm>
            <a:off x="2861733" y="3341986"/>
            <a:ext cx="0" cy="688147"/>
          </a:xfrm>
          <a:prstGeom prst="line">
            <a:avLst/>
          </a:prstGeom>
          <a:ln w="25400">
            <a:solidFill>
              <a:srgbClr val="E400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C45FA92-A5EB-B08D-67B2-2820D47B1CC1}"/>
              </a:ext>
            </a:extLst>
          </p:cNvPr>
          <p:cNvCxnSpPr/>
          <p:nvPr/>
        </p:nvCxnSpPr>
        <p:spPr>
          <a:xfrm>
            <a:off x="8398934" y="4030133"/>
            <a:ext cx="0" cy="688147"/>
          </a:xfrm>
          <a:prstGeom prst="line">
            <a:avLst/>
          </a:prstGeom>
          <a:ln w="25400">
            <a:solidFill>
              <a:srgbClr val="E400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9E2271E-B519-8AC4-7BE8-1A2AFD4A47C2}"/>
              </a:ext>
            </a:extLst>
          </p:cNvPr>
          <p:cNvCxnSpPr/>
          <p:nvPr/>
        </p:nvCxnSpPr>
        <p:spPr>
          <a:xfrm>
            <a:off x="5016638" y="4023444"/>
            <a:ext cx="0" cy="688147"/>
          </a:xfrm>
          <a:prstGeom prst="line">
            <a:avLst/>
          </a:prstGeom>
          <a:ln w="25400">
            <a:solidFill>
              <a:srgbClr val="E400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234A9F-C0B8-7BFC-9D55-748970A8A025}"/>
              </a:ext>
            </a:extLst>
          </p:cNvPr>
          <p:cNvCxnSpPr/>
          <p:nvPr/>
        </p:nvCxnSpPr>
        <p:spPr>
          <a:xfrm>
            <a:off x="7554453" y="3341986"/>
            <a:ext cx="0" cy="688147"/>
          </a:xfrm>
          <a:prstGeom prst="line">
            <a:avLst/>
          </a:prstGeom>
          <a:ln w="25400">
            <a:solidFill>
              <a:srgbClr val="E400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67C992E-D62F-44DA-9CA2-0D5518B42DC6}"/>
              </a:ext>
            </a:extLst>
          </p:cNvPr>
          <p:cNvCxnSpPr/>
          <p:nvPr/>
        </p:nvCxnSpPr>
        <p:spPr>
          <a:xfrm>
            <a:off x="1071988" y="4023444"/>
            <a:ext cx="0" cy="688147"/>
          </a:xfrm>
          <a:prstGeom prst="line">
            <a:avLst/>
          </a:prstGeom>
          <a:ln w="25400">
            <a:solidFill>
              <a:srgbClr val="E400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811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FC2A1996-1BB4-16FC-8873-127C71F7FD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19675" y="2030669"/>
            <a:ext cx="2152650" cy="21526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57F887-E95F-B76E-F3E3-B987F4ED6AFC}"/>
              </a:ext>
            </a:extLst>
          </p:cNvPr>
          <p:cNvSpPr txBox="1"/>
          <p:nvPr/>
        </p:nvSpPr>
        <p:spPr>
          <a:xfrm>
            <a:off x="2237983" y="2513269"/>
            <a:ext cx="771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>
                <a:solidFill>
                  <a:schemeClr val="bg1"/>
                </a:solidFill>
                <a:latin typeface="Oswald SemiBold" pitchFamily="2" charset="77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49494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5A7EE-C509-8B3E-4660-2E2C7AB0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38E542-6303-086F-7CFE-A3C553A4E680}"/>
              </a:ext>
            </a:extLst>
          </p:cNvPr>
          <p:cNvSpPr txBox="1"/>
          <p:nvPr/>
        </p:nvSpPr>
        <p:spPr>
          <a:xfrm>
            <a:off x="816842" y="951169"/>
            <a:ext cx="771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>
                <a:solidFill>
                  <a:schemeClr val="bg1"/>
                </a:solidFill>
                <a:latin typeface="Oswald SemiBold" pitchFamily="2" charset="77"/>
              </a:rPr>
              <a:t>THANK YOU!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3C0C1E-3F9A-C174-C4AB-11AE43DA0191}"/>
              </a:ext>
            </a:extLst>
          </p:cNvPr>
          <p:cNvSpPr/>
          <p:nvPr/>
        </p:nvSpPr>
        <p:spPr>
          <a:xfrm>
            <a:off x="7967426" y="2959143"/>
            <a:ext cx="7716033" cy="7716033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A887F6-EAF5-B1E6-57C8-036316EB34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03206" y="4019418"/>
            <a:ext cx="1164138" cy="1164138"/>
          </a:xfrm>
          <a:prstGeom prst="rect">
            <a:avLst/>
          </a:prstGeom>
        </p:spPr>
      </p:pic>
      <p:pic>
        <p:nvPicPr>
          <p:cNvPr id="2" name="Picture 1" descr="A black and white sign with white text&#10;&#10;AI-generated content may be incorrect.">
            <a:extLst>
              <a:ext uri="{FF2B5EF4-FFF2-40B4-BE49-F238E27FC236}">
                <a16:creationId xmlns:a16="http://schemas.microsoft.com/office/drawing/2014/main" id="{0C3781AE-525F-C291-7731-41804C736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47" y="5183556"/>
            <a:ext cx="4285179" cy="77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90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ranklin Presentation_black" id="{4ACD5F21-AF92-1242-98F2-7145110F8763}" vid="{BDC98264-A0FD-6846-923F-10F5956537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Hollis Yates</dc:creator>
  <cp:revision>4</cp:revision>
  <dcterms:created xsi:type="dcterms:W3CDTF">2025-02-06T19:08:04Z</dcterms:created>
  <dcterms:modified xsi:type="dcterms:W3CDTF">2026-09-21T20:16:12Z</dcterms:modified>
</cp:coreProperties>
</file>