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autoCompressPictures="0">
  <p:sldMasterIdLst>
    <p:sldMasterId id="2147483648" r:id="rId4"/>
  </p:sldMasterIdLst>
  <p:sldIdLst>
    <p:sldId id="256" r:id="rId5"/>
    <p:sldId id="258" r:id="rId6"/>
    <p:sldId id="264" r:id="rId7"/>
    <p:sldId id="266" r:id="rId8"/>
    <p:sldId id="267" r:id="rId9"/>
    <p:sldId id="265" r:id="rId10"/>
    <p:sldId id="263" r:id="rId1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BA0C2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41E56C94-266F-D43B-DFFA-F4421F2E1E15}" v="86" dt="2026-08-18T14:34:36.365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94658"/>
  </p:normalViewPr>
  <p:slideViewPr>
    <p:cSldViewPr snapToGrid="0">
      <p:cViewPr varScale="1">
        <p:scale>
          <a:sx n="120" d="100"/>
          <a:sy n="120" d="100"/>
        </p:scale>
        <p:origin x="448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microsoft.com/office/2015/10/relationships/revisionInfo" Target="revisionInfo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tableStyles" Target="tableStyles.xml"/><Relationship Id="rId10" Type="http://schemas.openxmlformats.org/officeDocument/2006/relationships/slide" Target="slides/slide6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FC7C55-60A7-903B-9153-B406D6D6A23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6D79903-77A2-1FEE-E8E1-C2ED82EF3CB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DBC2044-9022-3F98-04A7-9437E0EBE3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AA4972-8942-444D-9CA7-BE7E80733B09}" type="datetimeFigureOut">
              <a:rPr lang="en-US" smtClean="0"/>
              <a:t>10/2/26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416125C-9C60-85FA-685F-A3D75EB70A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BC89EB1-145F-B812-44A1-47B592581F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1C105E-B06C-3C4A-878E-6D6A4152FAE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096615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54B0F0-5616-944F-CF99-7803CDBD92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336339A-A41A-F020-CD44-4D250D0A043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2DE08FD-1C5E-F193-E064-ABBA08E5C6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AA4972-8942-444D-9CA7-BE7E80733B09}" type="datetimeFigureOut">
              <a:rPr lang="en-US" smtClean="0"/>
              <a:t>10/2/26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E59D553-9D93-A882-8612-509155151D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53A9AAA-F296-20E8-2014-B4734ACB5B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1C105E-B06C-3C4A-878E-6D6A4152FAE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493147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030960-C891-5EC7-47F9-311351476F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68F0B14-8424-3723-A265-B6035AFAB34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5911974-0BC9-2D22-3A49-3FAB54ECED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AA4972-8942-444D-9CA7-BE7E80733B09}" type="datetimeFigureOut">
              <a:rPr lang="en-US" smtClean="0"/>
              <a:t>10/2/26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6AD4302-8512-7056-32A5-2C9A695BB1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D559142-2FE0-D0E2-3BD9-B16C087403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1C105E-B06C-3C4A-878E-6D6A4152FAE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942623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AD5D63-EE29-9C8F-7122-991089B504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F74ADF5-B984-449C-1C0B-E5F365618F9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D046DD8-C456-6FAA-FEAC-397FD401263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1AEDB1B-9ED2-A816-674C-2F55C21228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AA4972-8942-444D-9CA7-BE7E80733B09}" type="datetimeFigureOut">
              <a:rPr lang="en-US" smtClean="0"/>
              <a:t>10/2/26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F032208-8F1C-72EB-1549-4C97299E29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515BF20-363C-DB99-0A69-8072B3A889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1C105E-B06C-3C4A-878E-6D6A4152FAE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050679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34CB60-DE0D-D51C-9B4B-1064280121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32BA254-0C6C-F1E2-4D82-A173FC33938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A5E042A-DA61-156E-05C8-2D489050FBD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569F093-180A-EBB0-7C7A-BC4DBE2E637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9C8C8CB-3B5E-FB50-4F96-9C9DD0499B7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30FE8A30-9A31-8209-B356-24A559B64F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AA4972-8942-444D-9CA7-BE7E80733B09}" type="datetimeFigureOut">
              <a:rPr lang="en-US" smtClean="0"/>
              <a:t>10/2/26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1C041220-FC46-5948-5215-CE78CA2E60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54F93C63-0A35-24F3-3119-3F5A29F4E8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1C105E-B06C-3C4A-878E-6D6A4152FAE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238228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041066-E288-11A2-9948-79956F8FD1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B72A814-958D-98E9-A596-782DB5DC09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AA4972-8942-444D-9CA7-BE7E80733B09}" type="datetimeFigureOut">
              <a:rPr lang="en-US" smtClean="0"/>
              <a:t>10/2/26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DB8C13D-9572-304F-55F0-60DD44DCB5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4BD9BF4-429F-B763-B798-D4F1D0F327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1C105E-B06C-3C4A-878E-6D6A4152FAE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798757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06AEE28-DBF1-1412-DC5F-5FFAB03A7C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AA4972-8942-444D-9CA7-BE7E80733B09}" type="datetimeFigureOut">
              <a:rPr lang="en-US" smtClean="0"/>
              <a:t>10/2/26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3427BEF-DAA1-C447-9449-1DC7580BB4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8471FE0-E452-1376-379B-8A845DCCE8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1C105E-B06C-3C4A-878E-6D6A4152FAE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358982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878F22-F3AA-D892-2217-91A0D690FE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58C4409-2157-652D-CB01-E51E7A10943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43CBD32-CEB2-3A6A-B5AC-267CD5E4317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48BBCE1-1E7F-98FD-D7EB-5CA7A66C87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AA4972-8942-444D-9CA7-BE7E80733B09}" type="datetimeFigureOut">
              <a:rPr lang="en-US" smtClean="0"/>
              <a:t>10/2/26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EE28181-BF0E-16B5-F043-2BA2AD3661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34C9EDE-376C-4978-2887-B64BBCD409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1C105E-B06C-3C4A-878E-6D6A4152FAE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395557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BEEF9E-7C2B-59B2-8245-32A019DD9B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88527551-A278-486A-AD66-B7B985E4D88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22A27D4-73B0-2B75-2CA5-8032F212BEF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82F7391-99E4-D574-9944-2B5836062E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AA4972-8942-444D-9CA7-BE7E80733B09}" type="datetimeFigureOut">
              <a:rPr lang="en-US" smtClean="0"/>
              <a:t>10/2/26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7FE99FD-D5EE-1CB2-66A5-097680CD51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57C800E-175F-412A-00AF-4071F23155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1C105E-B06C-3C4A-878E-6D6A4152FAE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22301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EB8924-8F4A-016F-7512-F72668F87F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90553B7-7D41-1B1B-71DB-A94315BDDBE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D71348D-2CEF-5DC9-33A2-65C7EF2EBF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AA4972-8942-444D-9CA7-BE7E80733B09}" type="datetimeFigureOut">
              <a:rPr lang="en-US" smtClean="0"/>
              <a:t>10/2/26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1A90842-65A1-C668-D6EE-4E0AB044DD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96F573C-1B19-408A-D22A-14A7129BB2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1C105E-B06C-3C4A-878E-6D6A4152FAE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637916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528201DA-65FE-8D6D-1AD6-A7EF14492A1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0B8EB6C-145F-7762-26FA-6A5B971AFBC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E526ED0-5C34-4729-F40B-680CAFF395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AA4972-8942-444D-9CA7-BE7E80733B09}" type="datetimeFigureOut">
              <a:rPr lang="en-US" smtClean="0"/>
              <a:t>10/2/26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71CF255-9FF9-9594-FEA4-85A9545B84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B196EAF-B049-F5BD-33D7-25194F64E6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1C105E-B06C-3C4A-878E-6D6A4152FAE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988838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3496DBA2-C5DC-A43A-CC16-35FEA73251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3F9D56E-6FB5-C900-8468-345083FABC4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CB586CA-EE5C-486D-5284-9CCF1FD1CE2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0DAA4972-8942-444D-9CA7-BE7E80733B09}" type="datetimeFigureOut">
              <a:rPr lang="en-US" smtClean="0"/>
              <a:t>10/2/26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929A413-E3A9-1493-C821-CFF1688C45A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DEB47B3-103B-E6CA-AFCD-F8057228A3F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A71C105E-B06C-3C4A-878E-6D6A4152FAE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14813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sv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sv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sv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sv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sv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sv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4900C7C5-4267-331E-F8ED-A44F9F700BF1}"/>
              </a:ext>
            </a:extLst>
          </p:cNvPr>
          <p:cNvSpPr txBox="1"/>
          <p:nvPr/>
        </p:nvSpPr>
        <p:spPr>
          <a:xfrm>
            <a:off x="651353" y="628512"/>
            <a:ext cx="9265379" cy="1200329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sz="7200" dirty="0">
                <a:latin typeface="Oswald Heavy" pitchFamily="2" charset="77"/>
              </a:rPr>
              <a:t>TITLE</a:t>
            </a:r>
            <a:endParaRPr lang="en-US" sz="2800" dirty="0">
              <a:latin typeface="Oswald Heavy" pitchFamily="2" charset="77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90A673AD-B435-48CF-942A-ECC7469F2912}"/>
              </a:ext>
            </a:extLst>
          </p:cNvPr>
          <p:cNvSpPr txBox="1"/>
          <p:nvPr/>
        </p:nvSpPr>
        <p:spPr>
          <a:xfrm>
            <a:off x="651353" y="3249093"/>
            <a:ext cx="7316073" cy="1231106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>
                <a:latin typeface="Aptos"/>
                <a:cs typeface="MerriweatherLight" panose="02000000000000000000" pitchFamily="2" charset="77"/>
              </a:rPr>
              <a:t>Date</a:t>
            </a:r>
            <a:br>
              <a:rPr lang="en-US" dirty="0">
                <a:latin typeface="Aptos"/>
                <a:cs typeface="MerriweatherLight" panose="02000000000000000000" pitchFamily="2" charset="77"/>
              </a:rPr>
            </a:br>
            <a:endParaRPr lang="en-US" sz="2000">
              <a:latin typeface="Aptos"/>
              <a:cs typeface="MerriweatherLight" panose="02000000000000000000" pitchFamily="2" charset="77"/>
            </a:endParaRPr>
          </a:p>
          <a:p>
            <a:r>
              <a:rPr lang="en-US">
                <a:latin typeface="Aptos"/>
              </a:rPr>
              <a:t>Franklin College of Arts and Sciences</a:t>
            </a:r>
          </a:p>
          <a:p>
            <a:r>
              <a:rPr lang="en-US">
                <a:latin typeface="Aptos"/>
              </a:rPr>
              <a:t>University of Georgia </a:t>
            </a:r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492B9903-45AD-7708-2C2C-0E424C9D04D8}"/>
              </a:ext>
            </a:extLst>
          </p:cNvPr>
          <p:cNvSpPr/>
          <p:nvPr/>
        </p:nvSpPr>
        <p:spPr>
          <a:xfrm>
            <a:off x="7967426" y="2959143"/>
            <a:ext cx="7716033" cy="7716033"/>
          </a:xfrm>
          <a:prstGeom prst="ellipse">
            <a:avLst/>
          </a:prstGeom>
          <a:noFill/>
          <a:ln w="25400"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Graphic 8">
            <a:extLst>
              <a:ext uri="{FF2B5EF4-FFF2-40B4-BE49-F238E27FC236}">
                <a16:creationId xmlns:a16="http://schemas.microsoft.com/office/drawing/2014/main" id="{6AC7AAB4-B292-CB6E-B5DE-CFDFA2C9B4AE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8103206" y="4019418"/>
            <a:ext cx="1164138" cy="1164138"/>
          </a:xfrm>
          <a:prstGeom prst="rect">
            <a:avLst/>
          </a:prstGeom>
        </p:spPr>
      </p:pic>
      <p:pic>
        <p:nvPicPr>
          <p:cNvPr id="12" name="Picture 11" descr="A black background with red text&#10;&#10;AI-generated content may be incorrect.">
            <a:extLst>
              <a:ext uri="{FF2B5EF4-FFF2-40B4-BE49-F238E27FC236}">
                <a16:creationId xmlns:a16="http://schemas.microsoft.com/office/drawing/2014/main" id="{4F8D7414-1D7B-0638-D9E0-F08CC31A3B2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1005" y="5183556"/>
            <a:ext cx="4407302" cy="7937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906104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3AF64AEA-7CEC-F764-E2AE-CD55B6491C14}"/>
              </a:ext>
            </a:extLst>
          </p:cNvPr>
          <p:cNvSpPr txBox="1"/>
          <p:nvPr/>
        </p:nvSpPr>
        <p:spPr>
          <a:xfrm>
            <a:off x="444714" y="853885"/>
            <a:ext cx="5679346" cy="830997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sz="4800" dirty="0">
                <a:latin typeface="Oswald Heavy" pitchFamily="2" charset="77"/>
              </a:rPr>
              <a:t>TITLE</a:t>
            </a:r>
            <a:endParaRPr lang="en-US" dirty="0">
              <a:latin typeface="Oswald Heavy" pitchFamily="2" charset="77"/>
            </a:endParaRP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DC9141FB-A896-12C0-4CC9-59E7C2C50511}"/>
              </a:ext>
            </a:extLst>
          </p:cNvPr>
          <p:cNvCxnSpPr>
            <a:cxnSpLocks/>
          </p:cNvCxnSpPr>
          <p:nvPr/>
        </p:nvCxnSpPr>
        <p:spPr>
          <a:xfrm>
            <a:off x="5071553" y="854171"/>
            <a:ext cx="0" cy="4847857"/>
          </a:xfrm>
          <a:prstGeom prst="line">
            <a:avLst/>
          </a:prstGeom>
          <a:ln w="25400">
            <a:solidFill>
              <a:srgbClr val="BA0C2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3" name="Picture 2" descr="Baby bulldog">
            <a:extLst>
              <a:ext uri="{FF2B5EF4-FFF2-40B4-BE49-F238E27FC236}">
                <a16:creationId xmlns:a16="http://schemas.microsoft.com/office/drawing/2014/main" id="{62CC229C-3E64-990C-331E-D67017145B8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45936" y="1753195"/>
            <a:ext cx="4572000" cy="3046809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F566D91B-8EA7-602F-A614-C9512B8D7B03}"/>
              </a:ext>
            </a:extLst>
          </p:cNvPr>
          <p:cNvSpPr txBox="1"/>
          <p:nvPr/>
        </p:nvSpPr>
        <p:spPr>
          <a:xfrm>
            <a:off x="595423" y="2073349"/>
            <a:ext cx="301964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Text</a:t>
            </a:r>
          </a:p>
        </p:txBody>
      </p:sp>
    </p:spTree>
    <p:extLst>
      <p:ext uri="{BB962C8B-B14F-4D97-AF65-F5344CB8AC3E}">
        <p14:creationId xmlns:p14="http://schemas.microsoft.com/office/powerpoint/2010/main" val="348626950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5D4C75B-0034-1932-7F8C-9FC94C0F460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27A3BA26-2BB9-4346-D1FD-E600C11AD4AF}"/>
              </a:ext>
            </a:extLst>
          </p:cNvPr>
          <p:cNvSpPr txBox="1"/>
          <p:nvPr/>
        </p:nvSpPr>
        <p:spPr>
          <a:xfrm>
            <a:off x="623207" y="1481752"/>
            <a:ext cx="2375038" cy="40011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sz="2000" dirty="0">
                <a:latin typeface="Aptos"/>
                <a:cs typeface="MerriweatherLight" panose="02000000000000000000" pitchFamily="2" charset="77"/>
              </a:rPr>
              <a:t>Subtitle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8A13535-FA83-04C3-7728-C2A73E9EE99F}"/>
              </a:ext>
            </a:extLst>
          </p:cNvPr>
          <p:cNvSpPr txBox="1"/>
          <p:nvPr/>
        </p:nvSpPr>
        <p:spPr>
          <a:xfrm>
            <a:off x="623206" y="650755"/>
            <a:ext cx="7162931" cy="830997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sz="4800" dirty="0">
                <a:solidFill>
                  <a:srgbClr val="000000"/>
                </a:solidFill>
                <a:latin typeface="Oswald Heavy" pitchFamily="2" charset="77"/>
                <a:ea typeface="+mn-lt"/>
                <a:cs typeface="+mn-lt"/>
              </a:rPr>
              <a:t>TITLE</a:t>
            </a:r>
            <a:endParaRPr lang="en-US" dirty="0">
              <a:latin typeface="Oswald Heavy" pitchFamily="2" charset="77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19AFD118-8B36-F580-971E-2FF2A89591BF}"/>
              </a:ext>
            </a:extLst>
          </p:cNvPr>
          <p:cNvSpPr txBox="1"/>
          <p:nvPr/>
        </p:nvSpPr>
        <p:spPr>
          <a:xfrm>
            <a:off x="623206" y="2505670"/>
            <a:ext cx="8771315" cy="369332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dirty="0">
                <a:latin typeface="Aptos"/>
              </a:rPr>
              <a:t>Add a quick description with enough context to understand what’s going on. </a:t>
            </a:r>
          </a:p>
        </p:txBody>
      </p:sp>
      <p:pic>
        <p:nvPicPr>
          <p:cNvPr id="3" name="Graphic 2">
            <a:extLst>
              <a:ext uri="{FF2B5EF4-FFF2-40B4-BE49-F238E27FC236}">
                <a16:creationId xmlns:a16="http://schemas.microsoft.com/office/drawing/2014/main" id="{CF0198B3-E8BA-95F7-4014-6F7197A6A8CE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0426700" y="5111750"/>
            <a:ext cx="3327400" cy="3327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331616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B5272F1-FEC8-572B-C0A0-A5507DD243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5DE66C7A-EE23-6030-F424-5996C960B27C}"/>
              </a:ext>
            </a:extLst>
          </p:cNvPr>
          <p:cNvSpPr txBox="1"/>
          <p:nvPr/>
        </p:nvSpPr>
        <p:spPr>
          <a:xfrm>
            <a:off x="623207" y="1481752"/>
            <a:ext cx="2375038" cy="40011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sz="2000">
                <a:latin typeface="Aptos"/>
                <a:cs typeface="MerriweatherLight" panose="02000000000000000000" pitchFamily="2" charset="77"/>
              </a:rPr>
              <a:t>Subtitle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92A19E2-F2EF-169E-BEAC-02BD23910BD3}"/>
              </a:ext>
            </a:extLst>
          </p:cNvPr>
          <p:cNvSpPr txBox="1"/>
          <p:nvPr/>
        </p:nvSpPr>
        <p:spPr>
          <a:xfrm>
            <a:off x="623206" y="650755"/>
            <a:ext cx="5209954" cy="830997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sz="4800" dirty="0">
                <a:latin typeface="Oswald Heavy" pitchFamily="2" charset="77"/>
              </a:rPr>
              <a:t>TITLE</a:t>
            </a:r>
            <a:endParaRPr lang="en-US" dirty="0">
              <a:latin typeface="Oswald Heavy" pitchFamily="2" charset="77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BC35B12D-C60D-6728-ABE9-A43DB45CC4ED}"/>
              </a:ext>
            </a:extLst>
          </p:cNvPr>
          <p:cNvSpPr txBox="1"/>
          <p:nvPr/>
        </p:nvSpPr>
        <p:spPr>
          <a:xfrm>
            <a:off x="623206" y="2505670"/>
            <a:ext cx="8771315" cy="369332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>
                <a:latin typeface="Aptos"/>
              </a:rPr>
              <a:t>Add a quick description with enough context to understand what’s going on. </a:t>
            </a:r>
          </a:p>
        </p:txBody>
      </p:sp>
      <p:pic>
        <p:nvPicPr>
          <p:cNvPr id="3" name="Graphic 2">
            <a:extLst>
              <a:ext uri="{FF2B5EF4-FFF2-40B4-BE49-F238E27FC236}">
                <a16:creationId xmlns:a16="http://schemas.microsoft.com/office/drawing/2014/main" id="{A831B0A6-D4D9-3D6F-F9FD-975550D956E6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0668000" y="5346700"/>
            <a:ext cx="2873375" cy="28733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792048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1FCE2A5-7DF4-B29F-D1FA-28821AD456A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B601AF21-2C75-34BF-AE9F-8E34D8DE17DA}"/>
              </a:ext>
            </a:extLst>
          </p:cNvPr>
          <p:cNvSpPr txBox="1"/>
          <p:nvPr/>
        </p:nvSpPr>
        <p:spPr>
          <a:xfrm>
            <a:off x="623207" y="1481752"/>
            <a:ext cx="2375038" cy="40011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sz="2000">
                <a:latin typeface="Aptos"/>
                <a:cs typeface="MerriweatherLight" panose="02000000000000000000" pitchFamily="2" charset="77"/>
              </a:rPr>
              <a:t>Subtitle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641CF9C-5A1F-7F35-E6B7-182B4EE8081C}"/>
              </a:ext>
            </a:extLst>
          </p:cNvPr>
          <p:cNvSpPr txBox="1"/>
          <p:nvPr/>
        </p:nvSpPr>
        <p:spPr>
          <a:xfrm>
            <a:off x="623207" y="650755"/>
            <a:ext cx="5209954" cy="830997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sz="4800" dirty="0">
                <a:latin typeface="Oswald Heavy" pitchFamily="2" charset="77"/>
              </a:rPr>
              <a:t>TITLE</a:t>
            </a:r>
            <a:endParaRPr lang="en-US" dirty="0">
              <a:latin typeface="Oswald Heavy" pitchFamily="2" charset="77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3AFB817A-376D-757E-632D-9920D1A8E0BB}"/>
              </a:ext>
            </a:extLst>
          </p:cNvPr>
          <p:cNvSpPr txBox="1"/>
          <p:nvPr/>
        </p:nvSpPr>
        <p:spPr>
          <a:xfrm>
            <a:off x="623206" y="2505670"/>
            <a:ext cx="8771315" cy="369332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>
                <a:latin typeface="Aptos"/>
              </a:rPr>
              <a:t>Add a quick description with enough context to understand what’s going on. </a:t>
            </a:r>
          </a:p>
        </p:txBody>
      </p:sp>
      <p:pic>
        <p:nvPicPr>
          <p:cNvPr id="3" name="Graphic 2">
            <a:extLst>
              <a:ext uri="{FF2B5EF4-FFF2-40B4-BE49-F238E27FC236}">
                <a16:creationId xmlns:a16="http://schemas.microsoft.com/office/drawing/2014/main" id="{01CABF6C-2570-04F3-3FB0-C06686BDD925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0515600" y="5156200"/>
            <a:ext cx="3228975" cy="32289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312863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Graphic 5">
            <a:extLst>
              <a:ext uri="{FF2B5EF4-FFF2-40B4-BE49-F238E27FC236}">
                <a16:creationId xmlns:a16="http://schemas.microsoft.com/office/drawing/2014/main" id="{FC2A1996-1BB4-16FC-8873-127C71F7FDAC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5019675" y="2030669"/>
            <a:ext cx="2152650" cy="215265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6457F887-E95F-B76E-F3E3-B987F4ED6AFC}"/>
              </a:ext>
            </a:extLst>
          </p:cNvPr>
          <p:cNvSpPr txBox="1"/>
          <p:nvPr/>
        </p:nvSpPr>
        <p:spPr>
          <a:xfrm>
            <a:off x="2237983" y="2513269"/>
            <a:ext cx="7716033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800" dirty="0">
                <a:latin typeface="Oswald Heavy" pitchFamily="2" charset="77"/>
              </a:rPr>
              <a:t>QUESTIONS?</a:t>
            </a:r>
          </a:p>
        </p:txBody>
      </p:sp>
    </p:spTree>
    <p:extLst>
      <p:ext uri="{BB962C8B-B14F-4D97-AF65-F5344CB8AC3E}">
        <p14:creationId xmlns:p14="http://schemas.microsoft.com/office/powerpoint/2010/main" val="24949448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3B5A7EE-C509-8B3E-4660-2E2C7AB011C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8338E542-6303-086F-7CFE-A3C553A4E680}"/>
              </a:ext>
            </a:extLst>
          </p:cNvPr>
          <p:cNvSpPr txBox="1"/>
          <p:nvPr/>
        </p:nvSpPr>
        <p:spPr>
          <a:xfrm>
            <a:off x="816842" y="951169"/>
            <a:ext cx="7716033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800" dirty="0">
                <a:latin typeface="Oswald Heavy" pitchFamily="2" charset="77"/>
              </a:rPr>
              <a:t>THANK YOU!</a:t>
            </a:r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073C0C1E-3F9A-C174-C4AB-11AE43DA0191}"/>
              </a:ext>
            </a:extLst>
          </p:cNvPr>
          <p:cNvSpPr/>
          <p:nvPr/>
        </p:nvSpPr>
        <p:spPr>
          <a:xfrm>
            <a:off x="7967426" y="2959143"/>
            <a:ext cx="7716033" cy="7716033"/>
          </a:xfrm>
          <a:prstGeom prst="ellipse">
            <a:avLst/>
          </a:prstGeom>
          <a:noFill/>
          <a:ln w="25400"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Graphic 8">
            <a:extLst>
              <a:ext uri="{FF2B5EF4-FFF2-40B4-BE49-F238E27FC236}">
                <a16:creationId xmlns:a16="http://schemas.microsoft.com/office/drawing/2014/main" id="{82A887F6-EAF5-B1E6-57C8-036316EB3456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8625124" y="3429651"/>
            <a:ext cx="1164138" cy="1164138"/>
          </a:xfrm>
          <a:prstGeom prst="rect">
            <a:avLst/>
          </a:prstGeom>
        </p:spPr>
      </p:pic>
      <p:pic>
        <p:nvPicPr>
          <p:cNvPr id="12" name="Picture 11" descr="A black background with red text&#10;&#10;AI-generated content may be incorrect.">
            <a:extLst>
              <a:ext uri="{FF2B5EF4-FFF2-40B4-BE49-F238E27FC236}">
                <a16:creationId xmlns:a16="http://schemas.microsoft.com/office/drawing/2014/main" id="{B3AA626F-4992-3A0C-C4A4-F5F03F03B56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6842" y="5509940"/>
            <a:ext cx="4407302" cy="7937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859016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Franklin Template_white" id="{94AB23F0-D385-534F-A6DB-253F50860CF3}" vid="{F9E59079-375E-714C-880C-17F960711595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activity xmlns="9652c10b-5854-4a0e-aa41-36ecf4a8ae63" xsi:nil="true"/>
    <_ip_UnifiedCompliancePolicyUIAction xmlns="http://schemas.microsoft.com/sharepoint/v3" xsi:nil="true"/>
    <_ip_UnifiedCompliancePolicyProperties xmlns="http://schemas.microsoft.com/sharepoint/v3" xsi:nil="true"/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D8C55A4253964C42912A5AE0CD697AF5" ma:contentTypeVersion="20" ma:contentTypeDescription="Create a new document." ma:contentTypeScope="" ma:versionID="6a42f59fc6b43a953cb13b0cb0e2472c">
  <xsd:schema xmlns:xsd="http://www.w3.org/2001/XMLSchema" xmlns:xs="http://www.w3.org/2001/XMLSchema" xmlns:p="http://schemas.microsoft.com/office/2006/metadata/properties" xmlns:ns1="http://schemas.microsoft.com/sharepoint/v3" xmlns:ns3="688b2b41-72eb-464c-80e9-e490453c0878" xmlns:ns4="9652c10b-5854-4a0e-aa41-36ecf4a8ae63" targetNamespace="http://schemas.microsoft.com/office/2006/metadata/properties" ma:root="true" ma:fieldsID="99f18a7e2e0c86b4598567ed36c691a3" ns1:_="" ns3:_="" ns4:_="">
    <xsd:import namespace="http://schemas.microsoft.com/sharepoint/v3"/>
    <xsd:import namespace="688b2b41-72eb-464c-80e9-e490453c0878"/>
    <xsd:import namespace="9652c10b-5854-4a0e-aa41-36ecf4a8ae63"/>
    <xsd:element name="properties">
      <xsd:complexType>
        <xsd:sequence>
          <xsd:element name="documentManagement">
            <xsd:complexType>
              <xsd:all>
                <xsd:element ref="ns3:SharedWithUsers" minOccurs="0"/>
                <xsd:element ref="ns3:SharedWithDetails" minOccurs="0"/>
                <xsd:element ref="ns3:SharingHintHash" minOccurs="0"/>
                <xsd:element ref="ns4:MediaServiceMetadata" minOccurs="0"/>
                <xsd:element ref="ns4:MediaServiceFastMetadata" minOccurs="0"/>
                <xsd:element ref="ns4:MediaServiceDateTaken" minOccurs="0"/>
                <xsd:element ref="ns4:MediaServiceAutoTags" minOccurs="0"/>
                <xsd:element ref="ns4:MediaServiceLocation" minOccurs="0"/>
                <xsd:element ref="ns4:MediaServiceOCR" minOccurs="0"/>
                <xsd:element ref="ns4:MediaServiceGenerationTime" minOccurs="0"/>
                <xsd:element ref="ns4:MediaServiceEventHashCode" minOccurs="0"/>
                <xsd:element ref="ns4:MediaServiceAutoKeyPoints" minOccurs="0"/>
                <xsd:element ref="ns4:MediaServiceKeyPoints" minOccurs="0"/>
                <xsd:element ref="ns1:_ip_UnifiedCompliancePolicyProperties" minOccurs="0"/>
                <xsd:element ref="ns1:_ip_UnifiedCompliancePolicyUIAction" minOccurs="0"/>
                <xsd:element ref="ns4:MediaLengthInSeconds" minOccurs="0"/>
                <xsd:element ref="ns4:_activity" minOccurs="0"/>
                <xsd:element ref="ns4:MediaServiceObjectDetectorVersions" minOccurs="0"/>
                <xsd:element ref="ns4:MediaServiceSystemTags" minOccurs="0"/>
                <xsd:element ref="ns4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21" nillable="true" ma:displayName="Unified Compliance Policy Properties" ma:hidden="true" ma:internalName="_ip_UnifiedCompliancePolicyProperties">
      <xsd:simpleType>
        <xsd:restriction base="dms:Note"/>
      </xsd:simpleType>
    </xsd:element>
    <xsd:element name="_ip_UnifiedCompliancePolicyUIAction" ma:index="22" nillable="true" ma:displayName="Unified Compliance Policy UI Action" ma:hidden="true" ma:internalName="_ip_UnifiedCompliancePolicyUIAction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88b2b41-72eb-464c-80e9-e490453c0878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description="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Shared With Details" ma:description="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0" nillable="true" ma:displayName="Sharing Hint Hash" ma:description="" ma:hidden="true" ma:internalName="SharingHintHash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652c10b-5854-4a0e-aa41-36ecf4a8ae63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1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2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3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4" nillable="true" ma:displayName="Tags" ma:internalName="MediaServiceAutoTags" ma:readOnly="true">
      <xsd:simpleType>
        <xsd:restriction base="dms:Text"/>
      </xsd:simpleType>
    </xsd:element>
    <xsd:element name="MediaServiceLocation" ma:index="15" nillable="true" ma:displayName="Location" ma:internalName="MediaServiceLocation" ma:readOnly="true">
      <xsd:simpleType>
        <xsd:restriction base="dms:Text"/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9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20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LengthInSeconds" ma:index="23" nillable="true" ma:displayName="MediaLengthInSeconds" ma:hidden="true" ma:internalName="MediaLengthInSeconds" ma:readOnly="true">
      <xsd:simpleType>
        <xsd:restriction base="dms:Unknown"/>
      </xsd:simpleType>
    </xsd:element>
    <xsd:element name="_activity" ma:index="24" nillable="true" ma:displayName="_activity" ma:hidden="true" ma:internalName="_activity">
      <xsd:simpleType>
        <xsd:restriction base="dms:Note"/>
      </xsd:simpleType>
    </xsd:element>
    <xsd:element name="MediaServiceObjectDetectorVersions" ma:index="25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ystemTags" ma:index="26" nillable="true" ma:displayName="MediaServiceSystemTags" ma:hidden="true" ma:internalName="MediaServiceSystemTags" ma:readOnly="true">
      <xsd:simpleType>
        <xsd:restriction base="dms:Note"/>
      </xsd:simpleType>
    </xsd:element>
    <xsd:element name="MediaServiceSearchProperties" ma:index="27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C85F1D25-7072-48ED-8E6E-994EEF95CD4B}">
  <ds:schemaRefs>
    <ds:schemaRef ds:uri="688b2b41-72eb-464c-80e9-e490453c0878"/>
    <ds:schemaRef ds:uri="9652c10b-5854-4a0e-aa41-36ecf4a8ae63"/>
    <ds:schemaRef ds:uri="http://purl.org/dc/dcmitype/"/>
    <ds:schemaRef ds:uri="http://purl.org/dc/elements/1.1/"/>
    <ds:schemaRef ds:uri="http://purl.org/dc/terms/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schemas.microsoft.com/sharepoint/v3"/>
    <ds:schemaRef ds:uri="http://schemas.openxmlformats.org/package/2006/metadata/core-properties"/>
    <ds:schemaRef ds:uri="http://www.w3.org/XML/1998/namespace"/>
  </ds:schemaRefs>
</ds:datastoreItem>
</file>

<file path=customXml/itemProps2.xml><?xml version="1.0" encoding="utf-8"?>
<ds:datastoreItem xmlns:ds="http://schemas.openxmlformats.org/officeDocument/2006/customXml" ds:itemID="{66E82B1E-831B-4DD7-A36C-659D781440BE}">
  <ds:schemaRefs>
    <ds:schemaRef ds:uri="688b2b41-72eb-464c-80e9-e490453c0878"/>
    <ds:schemaRef ds:uri="9652c10b-5854-4a0e-aa41-36ecf4a8ae63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microsoft.com/sharepoint/v3"/>
    <ds:schemaRef ds:uri="http://schemas.openxmlformats.org/package/2006/metadata/core-properties"/>
    <ds:schemaRef ds:uri="http://www.w3.org/2001/XMLSchema"/>
  </ds:schemaRefs>
</ds:datastoreItem>
</file>

<file path=customXml/itemProps3.xml><?xml version="1.0" encoding="utf-8"?>
<ds:datastoreItem xmlns:ds="http://schemas.openxmlformats.org/officeDocument/2006/customXml" ds:itemID="{7405506A-5353-475C-8D8F-3F8A46004E0E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64</Words>
  <Application>Microsoft Macintosh PowerPoint</Application>
  <PresentationFormat>Widescreen</PresentationFormat>
  <Paragraphs>17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2" baseType="lpstr">
      <vt:lpstr>Arial</vt:lpstr>
      <vt:lpstr>Aptos Display</vt:lpstr>
      <vt:lpstr>Oswald Heavy</vt:lpstr>
      <vt:lpstr>Aptos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Hollis Yates</dc:creator>
  <cp:lastModifiedBy>Hollis Yates</cp:lastModifiedBy>
  <cp:revision>21</cp:revision>
  <dcterms:created xsi:type="dcterms:W3CDTF">2025-02-06T17:02:00Z</dcterms:created>
  <dcterms:modified xsi:type="dcterms:W3CDTF">2026-10-02T15:38:03Z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0x010100D8C55A4253964C42912A5AE0CD697AF5</vt:lpwstr>
  </property>
</Properties>
</file>